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9" r:id="rId2"/>
    <p:sldId id="550" r:id="rId3"/>
    <p:sldId id="552" r:id="rId4"/>
    <p:sldId id="551" r:id="rId5"/>
    <p:sldId id="553" r:id="rId6"/>
    <p:sldId id="515" r:id="rId7"/>
    <p:sldId id="506" r:id="rId8"/>
    <p:sldId id="533" r:id="rId9"/>
    <p:sldId id="554" r:id="rId10"/>
  </p:sldIdLst>
  <p:sldSz cx="9144000" cy="5715000" type="screen16x10"/>
  <p:notesSz cx="9866313" cy="672465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33" autoAdjust="0"/>
    <p:restoredTop sz="91169" autoAdjust="0"/>
  </p:normalViewPr>
  <p:slideViewPr>
    <p:cSldViewPr>
      <p:cViewPr varScale="1">
        <p:scale>
          <a:sx n="226" d="100"/>
          <a:sy n="226" d="100"/>
        </p:scale>
        <p:origin x="648" y="19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7651" y="0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A4475-9327-7B49-B504-F49C027B7A94}" type="datetimeFigureOut">
              <a:rPr lang="en-US" smtClean="0"/>
              <a:t>4/12/17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87065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7651" y="6387065"/>
            <a:ext cx="4276334" cy="337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F305D-3545-B14D-9EEC-E65D26889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88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7651" y="1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4/12/17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6238" y="504825"/>
            <a:ext cx="4033837" cy="2520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563" y="3194073"/>
            <a:ext cx="7891187" cy="302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87065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7651" y="6387065"/>
            <a:ext cx="4276334" cy="3365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04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  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31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539553" y="877888"/>
            <a:ext cx="8496944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Psalm 49</a:t>
            </a:r>
          </a:p>
          <a:p>
            <a:pPr>
              <a:spcBef>
                <a:spcPct val="50000"/>
              </a:spcBef>
            </a:pPr>
            <a:r>
              <a:rPr lang="en-AU" sz="4000" cap="small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To </a:t>
            </a:r>
            <a:r>
              <a:rPr lang="en-AU" sz="4000" cap="small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the  choirmaster.</a:t>
            </a:r>
            <a:br>
              <a:rPr lang="en-AU" sz="4000" cap="small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n-AU" sz="4000" cap="small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A  Psalm  of</a:t>
            </a:r>
            <a:br>
              <a:rPr lang="en-AU" sz="4000" cap="small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n-AU" sz="4000" cap="small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the  Sons  of  </a:t>
            </a:r>
            <a:r>
              <a:rPr lang="en-AU" sz="4000" cap="small" dirty="0" err="1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Korah</a:t>
            </a:r>
            <a:r>
              <a:rPr lang="en-AU" sz="4000" cap="small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.</a:t>
            </a:r>
            <a:r>
              <a:rPr lang="en-GB" sz="4000" dirty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endParaRPr lang="en-AU" sz="4000" dirty="0" smtClean="0">
              <a:solidFill>
                <a:schemeClr val="bg1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0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Hear this, all peoples!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Give ear, all inhabitants of the world,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both low and high,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rich and poor together!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My mouth shall speak wisdom;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 meditation of my heart shall be understanding.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I will incline my ear to a proverb;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 will solve my riddle to the music of the lyre.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5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>
                <a:solidFill>
                  <a:schemeClr val="bg1"/>
                </a:solidFill>
                <a:latin typeface="Arial" charset="0"/>
                <a:ea typeface="Arial" charset="0"/>
              </a:rPr>
              <a:t>5 </a:t>
            </a:r>
            <a:r>
              <a:rPr lang="en-AU" sz="3200">
                <a:solidFill>
                  <a:schemeClr val="bg1"/>
                </a:solidFill>
                <a:latin typeface="Times New Roman" charset="0"/>
                <a:ea typeface="Arial" charset="0"/>
              </a:rPr>
              <a:t>	Why should I fear in times of trouble,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when the iniquity of those who cheat me surrounds me,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6 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those who trust in their wealth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boast of the abundance of their riches?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7 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Truly no man can ransom another,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or give to God the price of his life,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8 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for the ransom of their life is costly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can </a:t>
            </a:r>
            <a:r>
              <a:rPr lang="en-AU" sz="3200" b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never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 suffice,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9 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that he should live on forever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never see the pit.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69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10 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For he sees that even the wise die;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 fool and the stupid alike must perish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and leave their wealth to others.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11 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Their graves are their homes forever,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their dwelling places to all generations,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though they called lands by their own names.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12 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Man in his pomp will not remain;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he is like the beasts that perish. </a:t>
            </a:r>
            <a:endParaRPr lang="en-GB" sz="3200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16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13 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This is the path of those who have foolish confidence;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yet after them people approve of their boasts. </a:t>
            </a:r>
            <a:r>
              <a:rPr lang="en-AU" sz="3200" i="1" dirty="0">
                <a:solidFill>
                  <a:schemeClr val="bg1"/>
                </a:solidFill>
                <a:latin typeface="Charis SIL" charset="0"/>
                <a:ea typeface="Arial" charset="0"/>
              </a:rPr>
              <a:t>Selah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14 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Like sheep they are appointed for Sheol;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death shall be their shepherd,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	and the upright shall rule over them in the morning.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Their form shall be consumed in Sheol, with no place to dwell.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2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15 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But God will ransom </a:t>
            </a:r>
            <a:r>
              <a:rPr lang="en-AU" sz="3200" b="1" dirty="0">
                <a:solidFill>
                  <a:schemeClr val="bg1"/>
                </a:solidFill>
                <a:latin typeface="Times New Roman" charset="0"/>
                <a:ea typeface="Arial" charset="0"/>
              </a:rPr>
              <a:t>my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 soul from the power of Sheol, </a:t>
            </a:r>
            <a:endParaRPr lang="en-GB" sz="32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for he will receive me. </a:t>
            </a:r>
            <a:r>
              <a:rPr lang="en-AU" sz="3200" i="1" dirty="0">
                <a:solidFill>
                  <a:schemeClr val="bg1"/>
                </a:solidFill>
                <a:latin typeface="Charis SIL" charset="0"/>
                <a:ea typeface="Arial" charset="0"/>
                <a:cs typeface="Times New Roman" charset="0"/>
              </a:rPr>
              <a:t>Selah</a:t>
            </a:r>
            <a:r>
              <a:rPr lang="en-AU" sz="32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 </a:t>
            </a:r>
            <a:endParaRPr lang="en-GB" sz="31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3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spcBef>
                <a:spcPts val="1200"/>
              </a:spcBef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0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16 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Be not afraid when a man becomes rich,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when the glory of his house increases.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0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17 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For when he dies he will carry nothing away;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his glory will not go down after him.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0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18 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For though, while he lives, he counts himself blessed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—and though you get praise when you do well for yourself—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r>
              <a:rPr lang="en-AU" sz="30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19 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his soul will go to the generation of his fathers,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who will never again see light. </a:t>
            </a:r>
            <a:endParaRPr lang="en-GB" sz="3000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	</a:t>
            </a:r>
            <a:endParaRPr lang="en-AU" sz="3000" dirty="0" smtClean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r>
              <a:rPr lang="en-AU" sz="3000" b="1" baseline="30000" dirty="0" smtClean="0">
                <a:solidFill>
                  <a:schemeClr val="bg1"/>
                </a:solidFill>
                <a:latin typeface="Arial" charset="0"/>
                <a:ea typeface="Arial" charset="0"/>
              </a:rPr>
              <a:t>20</a:t>
            </a:r>
            <a:r>
              <a:rPr lang="en-AU" sz="3000" b="1" baseline="30000" dirty="0">
                <a:solidFill>
                  <a:schemeClr val="bg1"/>
                </a:solidFill>
                <a:latin typeface="Arial" charset="0"/>
                <a:ea typeface="Arial" charset="0"/>
              </a:rPr>
              <a:t> </a:t>
            </a:r>
            <a:r>
              <a:rPr lang="en-AU" sz="3000" b="1" baseline="30000" dirty="0" smtClean="0">
                <a:solidFill>
                  <a:schemeClr val="bg1"/>
                </a:solidFill>
                <a:latin typeface="Arial" charset="0"/>
                <a:ea typeface="Arial" charset="0"/>
              </a:rPr>
              <a:t>  </a:t>
            </a:r>
            <a:r>
              <a:rPr lang="en-AU" sz="3000" dirty="0" smtClean="0">
                <a:solidFill>
                  <a:schemeClr val="bg1"/>
                </a:solidFill>
                <a:latin typeface="Times New Roman" charset="0"/>
                <a:ea typeface="Arial" charset="0"/>
              </a:rPr>
              <a:t>Man </a:t>
            </a:r>
            <a:r>
              <a:rPr lang="en-AU" sz="3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in his pomp yet without understanding is like the beasts that perish. </a:t>
            </a:r>
            <a:endParaRPr lang="en-GB" sz="3000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2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6612" y="31989"/>
            <a:ext cx="9078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sz="2400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20   </a:t>
            </a:r>
            <a:r>
              <a:rPr lang="en-AU" sz="24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Man in his pomp yet without understanding is like the beasts that perish. </a:t>
            </a:r>
            <a:endParaRPr lang="en-GB" sz="2400" dirty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968459"/>
            <a:ext cx="6689948" cy="76944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Self confidence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based on strength;  wealth;  inheritance;  position;  power...  </a:t>
            </a:r>
            <a:r>
              <a:rPr lang="en-US" sz="2200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ends in death</a:t>
            </a:r>
            <a:endParaRPr lang="en-US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74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ttps://www.result-group.com/site/wp-content/uploads/WorldThreatMap201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158708" cy="5711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821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6612" y="31989"/>
            <a:ext cx="9078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AU" sz="2400" b="1" baseline="300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20   </a:t>
            </a:r>
            <a:r>
              <a:rPr lang="en-AU" sz="2400" dirty="0">
                <a:solidFill>
                  <a:srgbClr val="FFFF00"/>
                </a:solidFill>
                <a:latin typeface="Comic Sans MS" charset="0"/>
                <a:ea typeface="Comic Sans MS" charset="0"/>
                <a:cs typeface="Comic Sans MS" charset="0"/>
              </a:rPr>
              <a:t>Man in his pomp yet without understanding is like the beasts that perish. </a:t>
            </a:r>
            <a:endParaRPr lang="en-GB" sz="2400" dirty="0">
              <a:solidFill>
                <a:srgbClr val="FFFF00"/>
              </a:solidFill>
              <a:latin typeface="Comic Sans MS" charset="0"/>
              <a:ea typeface="Comic Sans MS" charset="0"/>
              <a:cs typeface="Comic Sans M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968459"/>
            <a:ext cx="6689948" cy="769441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Self confidence</a:t>
            </a:r>
            <a:r>
              <a:rPr lang="en-US" sz="22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based on strength;  wealth;  inheritance;  position;  power...  </a:t>
            </a:r>
            <a:r>
              <a:rPr lang="en-US" sz="2200" u="sng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ends in death</a:t>
            </a:r>
            <a:endParaRPr lang="en-US" sz="22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612" y="1854160"/>
            <a:ext cx="8844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spc="120" dirty="0" smtClean="0">
                <a:solidFill>
                  <a:schemeClr val="bg1"/>
                </a:solidFill>
                <a:latin typeface="Times New Roman"/>
                <a:cs typeface="Times New Roman"/>
              </a:rPr>
              <a:t>No man can afford a ransom to release us from death</a:t>
            </a:r>
            <a:endParaRPr lang="en-US" sz="2000" spc="120" dirty="0" smtClean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9693" y="23221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spcAft>
                <a:spcPts val="0"/>
              </a:spcAft>
              <a:tabLst>
                <a:tab pos="127000" algn="r"/>
                <a:tab pos="254000" algn="l"/>
              </a:tabLst>
            </a:pP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</a:rPr>
              <a:t>	</a:t>
            </a:r>
            <a:r>
              <a:rPr lang="en-AU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15 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</a:rPr>
              <a:t>	But God will ransom </a:t>
            </a:r>
            <a:r>
              <a:rPr lang="en-AU" b="1" dirty="0">
                <a:solidFill>
                  <a:schemeClr val="bg1"/>
                </a:solidFill>
                <a:latin typeface="Comic Sans MS" charset="0"/>
                <a:ea typeface="Arial" charset="0"/>
              </a:rPr>
              <a:t>my</a:t>
            </a: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</a:rPr>
              <a:t> soul from the power of Sheol, </a:t>
            </a:r>
            <a:endParaRPr lang="en-GB" dirty="0">
              <a:solidFill>
                <a:schemeClr val="bg1"/>
              </a:solidFill>
              <a:latin typeface="Times New Roman" charset="0"/>
              <a:ea typeface="Arial" charset="0"/>
            </a:endParaRPr>
          </a:p>
          <a:p>
            <a:pPr marL="609600" indent="-203200">
              <a:spcAft>
                <a:spcPts val="0"/>
              </a:spcAft>
            </a:pPr>
            <a:r>
              <a:rPr lang="en-AU" dirty="0">
                <a:solidFill>
                  <a:schemeClr val="bg1"/>
                </a:solidFill>
                <a:latin typeface="Comic Sans MS" charset="0"/>
                <a:ea typeface="Arial" charset="0"/>
              </a:rPr>
              <a:t>for he will receive me</a:t>
            </a:r>
            <a:r>
              <a:rPr lang="en-AU" dirty="0" smtClean="0">
                <a:solidFill>
                  <a:schemeClr val="bg1"/>
                </a:solidFill>
                <a:latin typeface="Comic Sans MS" charset="0"/>
                <a:ea typeface="Arial" charset="0"/>
              </a:rPr>
              <a:t>.</a:t>
            </a:r>
            <a:endParaRPr lang="en-GB" dirty="0">
              <a:solidFill>
                <a:schemeClr val="bg1"/>
              </a:solidFill>
              <a:effectLst/>
              <a:latin typeface="Times New Roman" charset="0"/>
              <a:ea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0547" y="3397280"/>
            <a:ext cx="7121996" cy="707886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Times New Roman" charset="0"/>
                <a:ea typeface="Arial" charset="0"/>
              </a:rPr>
              <a:t>Mark 10:</a:t>
            </a:r>
            <a:r>
              <a:rPr lang="en-AU" sz="2000" b="1" baseline="30000" dirty="0">
                <a:solidFill>
                  <a:schemeClr val="bg1"/>
                </a:solidFill>
                <a:latin typeface="Comic Sans MS" charset="0"/>
                <a:ea typeface="Arial" charset="0"/>
                <a:cs typeface="Arial" charset="0"/>
              </a:rPr>
              <a:t>45 </a:t>
            </a:r>
            <a:r>
              <a:rPr lang="en-AU" sz="2000" dirty="0">
                <a:solidFill>
                  <a:schemeClr val="bg1"/>
                </a:solidFill>
                <a:latin typeface="Comic Sans MS" charset="0"/>
                <a:ea typeface="Arial" charset="0"/>
                <a:cs typeface="Times New Roman" charset="0"/>
              </a:rPr>
              <a:t>For even the Son of Man came not to be served but to serve, and to give his life as a ransom for many.”</a:t>
            </a:r>
            <a:r>
              <a:rPr lang="en-GB" sz="2000" dirty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773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46694</TotalTime>
  <Words>64</Words>
  <Application>Microsoft Macintosh PowerPoint</Application>
  <PresentationFormat>On-screen Show (16:10)</PresentationFormat>
  <Paragraphs>58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Charis SIL</vt:lpstr>
      <vt:lpstr>Comic Sans MS</vt:lpstr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574</cp:revision>
  <cp:lastPrinted>2017-04-12T23:36:11Z</cp:lastPrinted>
  <dcterms:created xsi:type="dcterms:W3CDTF">2016-11-04T06:28:01Z</dcterms:created>
  <dcterms:modified xsi:type="dcterms:W3CDTF">2017-04-12T23:57:40Z</dcterms:modified>
</cp:coreProperties>
</file>